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0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6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7339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8974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05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630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482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7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358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13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4686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75631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46965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CAC21-5819-40F6-9DC9-94F42E43F8AD}" type="datetimeFigureOut">
              <a:rPr lang="vi-VN" smtClean="0"/>
              <a:t>24/11/2014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5EAEF-E60F-4E3F-AC6C-C9FCDF5053A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32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87" y="231775"/>
            <a:ext cx="5446712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87" y="3471863"/>
            <a:ext cx="5381625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012" y="231775"/>
            <a:ext cx="5303837" cy="301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81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85" y="448516"/>
            <a:ext cx="5329238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485" y="4028328"/>
            <a:ext cx="5303837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16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78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9</cp:revision>
  <dcterms:created xsi:type="dcterms:W3CDTF">2014-11-17T02:56:50Z</dcterms:created>
  <dcterms:modified xsi:type="dcterms:W3CDTF">2014-11-24T08:11:53Z</dcterms:modified>
</cp:coreProperties>
</file>